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9" r:id="rId3"/>
    <p:sldId id="265" r:id="rId4"/>
    <p:sldId id="260" r:id="rId5"/>
    <p:sldId id="266" r:id="rId6"/>
    <p:sldId id="261" r:id="rId7"/>
    <p:sldId id="267" r:id="rId8"/>
    <p:sldId id="262" r:id="rId9"/>
    <p:sldId id="285" r:id="rId10"/>
    <p:sldId id="257" r:id="rId11"/>
    <p:sldId id="269" r:id="rId12"/>
    <p:sldId id="263"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68"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11AD917D-2CA0-4877-B95D-164CE2E35416}" type="datetimeFigureOut">
              <a:rPr lang="el-GR" smtClean="0"/>
              <a:pPr/>
              <a:t>29/1/2018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09789C-F771-4556-B063-E7035A8250D5}" type="slidenum">
              <a:rPr lang="el-GR" smtClean="0"/>
              <a:pPr/>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11AD917D-2CA0-4877-B95D-164CE2E35416}" type="datetimeFigureOut">
              <a:rPr lang="el-GR" smtClean="0"/>
              <a:pPr/>
              <a:t>29/1/2018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09789C-F771-4556-B063-E7035A8250D5}"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1AD917D-2CA0-4877-B95D-164CE2E35416}" type="datetimeFigureOut">
              <a:rPr lang="el-GR" smtClean="0"/>
              <a:pPr/>
              <a:t>29/1/2018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09789C-F771-4556-B063-E7035A8250D5}"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AD917D-2CA0-4877-B95D-164CE2E35416}" type="datetimeFigureOut">
              <a:rPr lang="el-GR" smtClean="0"/>
              <a:pPr/>
              <a:t>29/1/2018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09789C-F771-4556-B063-E7035A8250D5}"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1AD917D-2CA0-4877-B95D-164CE2E35416}" type="datetimeFigureOut">
              <a:rPr lang="el-GR" smtClean="0"/>
              <a:pPr/>
              <a:t>29/1/2018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A09789C-F771-4556-B063-E7035A8250D5}"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AD917D-2CA0-4877-B95D-164CE2E35416}" type="datetimeFigureOut">
              <a:rPr lang="el-GR" smtClean="0"/>
              <a:pPr/>
              <a:t>29/1/2018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09789C-F771-4556-B063-E7035A8250D5}"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1AD917D-2CA0-4877-B95D-164CE2E35416}" type="datetimeFigureOut">
              <a:rPr lang="el-GR" smtClean="0"/>
              <a:pPr/>
              <a:t>29/1/2018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A09789C-F771-4556-B063-E7035A8250D5}" type="slidenum">
              <a:rPr lang="el-GR" smtClean="0"/>
              <a:pPr/>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1AD917D-2CA0-4877-B95D-164CE2E35416}" type="datetimeFigureOut">
              <a:rPr lang="el-GR" smtClean="0"/>
              <a:pPr/>
              <a:t>29/1/2018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A09789C-F771-4556-B063-E7035A8250D5}"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D917D-2CA0-4877-B95D-164CE2E35416}" type="datetimeFigureOut">
              <a:rPr lang="el-GR" smtClean="0"/>
              <a:pPr/>
              <a:t>29/1/2018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A09789C-F771-4556-B063-E7035A8250D5}"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1AD917D-2CA0-4877-B95D-164CE2E35416}" type="datetimeFigureOut">
              <a:rPr lang="el-GR" smtClean="0"/>
              <a:pPr/>
              <a:t>29/1/2018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09789C-F771-4556-B063-E7035A8250D5}"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1AD917D-2CA0-4877-B95D-164CE2E35416}" type="datetimeFigureOut">
              <a:rPr lang="el-GR" smtClean="0"/>
              <a:pPr/>
              <a:t>29/1/2018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A09789C-F771-4556-B063-E7035A8250D5}" type="slidenum">
              <a:rPr lang="el-GR" smtClean="0"/>
              <a:pPr/>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1AD917D-2CA0-4877-B95D-164CE2E35416}" type="datetimeFigureOut">
              <a:rPr lang="el-GR" smtClean="0"/>
              <a:pPr/>
              <a:t>29/1/2018</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A09789C-F771-4556-B063-E7035A8250D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627227"/>
            <a:ext cx="4717032" cy="1107996"/>
          </a:xfrm>
          <a:prstGeom prst="rect">
            <a:avLst/>
          </a:prstGeom>
          <a:noFill/>
        </p:spPr>
        <p:txBody>
          <a:bodyPr wrap="square" rtlCol="0">
            <a:spAutoFit/>
          </a:bodyPr>
          <a:lstStyle/>
          <a:p>
            <a:r>
              <a:rPr lang="el-GR" sz="6600" dirty="0" smtClean="0"/>
              <a:t>ΑΜΑΖΟΝΙΟΣ</a:t>
            </a:r>
            <a:endParaRPr lang="el-GR" sz="66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47353" y="1673022"/>
            <a:ext cx="5013798" cy="5003348"/>
          </a:xfrm>
          <a:prstGeom prst="rect">
            <a:avLst/>
          </a:prstGeom>
        </p:spPr>
      </p:pic>
    </p:spTree>
    <p:extLst>
      <p:ext uri="{BB962C8B-B14F-4D97-AF65-F5344CB8AC3E}">
        <p14:creationId xmlns:p14="http://schemas.microsoft.com/office/powerpoint/2010/main" xmlns="" val="373496104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620688"/>
            <a:ext cx="8496944" cy="2308324"/>
          </a:xfrm>
          <a:prstGeom prst="rect">
            <a:avLst/>
          </a:prstGeom>
        </p:spPr>
        <p:txBody>
          <a:bodyPr wrap="square">
            <a:spAutoFit/>
          </a:bodyPr>
          <a:lstStyle/>
          <a:p>
            <a:r>
              <a:rPr lang="el-GR" dirty="0" smtClean="0"/>
              <a:t>Ο Ρίο Νέγρο είναι παραπόταμος του Αμαζονίου, με μαύρο χρώμα εξαιτίας της σάπιας φυτικής ύλης που προέρχεται από τα γύρω τροπικά δάση και τους βάλτους. Ο Αμαζόνιος πάλι έχει χαρακτηριστικό καφέ χρώμα λόγω της άμμου που περιέχει το νερό. Όταν τα δύο αυτά ποτάμια συναντιούνται για πρώτη φορά, έχουν την τάση να απομακρύνονται κι αυτό γιατί ο “μαύρος ποταμός” είναι πολύ πιο κρύος και πιο “βαρύς” και κινείται πολύ πιο αργά από τον Αμαζόνιο. Το θέαμα είναι μοναδικό και οι εικόνες το αποδεικνύουν και με το παραπάνω…</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86687" y="2929012"/>
            <a:ext cx="5715000" cy="3652391"/>
          </a:xfrm>
          <a:prstGeom prst="rect">
            <a:avLst/>
          </a:prstGeom>
        </p:spPr>
      </p:pic>
    </p:spTree>
    <p:extLst>
      <p:ext uri="{BB962C8B-B14F-4D97-AF65-F5344CB8AC3E}">
        <p14:creationId xmlns:p14="http://schemas.microsoft.com/office/powerpoint/2010/main" xmlns="" val="19121942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1052736"/>
            <a:ext cx="7386859" cy="4924573"/>
          </a:xfrm>
          <a:prstGeom prst="rect">
            <a:avLst/>
          </a:prstGeom>
        </p:spPr>
      </p:pic>
    </p:spTree>
    <p:extLst>
      <p:ext uri="{BB962C8B-B14F-4D97-AF65-F5344CB8AC3E}">
        <p14:creationId xmlns:p14="http://schemas.microsoft.com/office/powerpoint/2010/main" xmlns="" val="318283819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476672"/>
            <a:ext cx="8208912" cy="1754326"/>
          </a:xfrm>
          <a:prstGeom prst="rect">
            <a:avLst/>
          </a:prstGeom>
        </p:spPr>
        <p:txBody>
          <a:bodyPr wrap="square">
            <a:spAutoFit/>
          </a:bodyPr>
          <a:lstStyle/>
          <a:p>
            <a:r>
              <a:rPr lang="el-GR" dirty="0"/>
              <a:t>ΣΕ ΣΥΓΚΡΙΣΗ με τα άλλα ποτάμια είναι γίγαντας. Διασχίζει το μεγαλύτερο τροπικό βροχερό δάσος της γης. Οι ερευνητές λένε ότι είναι ζωτικός για τον πλανήτη μας. Είναι παράδεισος για τους εξερευνητές και τους φυσιοδίφες. Ωστόσο, για εκατομμύρια Βραζιλιάνους, αποτελεί συγχρόνως ένα σημαντικό συγκοινωνιακό δίκτυο. Αναφερόμαστε στον Αμαζόνιο Ποταμό, τη ραχοκοκαλιά της περιοχής του Αμαζονίου.</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45686" y="2369424"/>
            <a:ext cx="5652628" cy="4239471"/>
          </a:xfrm>
          <a:prstGeom prst="rect">
            <a:avLst/>
          </a:prstGeom>
        </p:spPr>
      </p:pic>
    </p:spTree>
    <p:extLst>
      <p:ext uri="{BB962C8B-B14F-4D97-AF65-F5344CB8AC3E}">
        <p14:creationId xmlns:p14="http://schemas.microsoft.com/office/powerpoint/2010/main" xmlns="" val="7102087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620688"/>
            <a:ext cx="6768752" cy="5170646"/>
          </a:xfrm>
          <a:prstGeom prst="rect">
            <a:avLst/>
          </a:prstGeom>
          <a:noFill/>
        </p:spPr>
        <p:txBody>
          <a:bodyPr wrap="square" rtlCol="0">
            <a:spAutoFit/>
          </a:bodyPr>
          <a:lstStyle/>
          <a:p>
            <a:r>
              <a:rPr lang="el-GR" sz="6600" dirty="0" smtClean="0"/>
              <a:t>ΤΑ 10 ΠΙΟ ΘΑΝΑΤΗΦΟΡΑ ΠΛΑΣΜΑΤΑ ΤΟΥ ΠΟΤΑΜΟΥ ΑΜΑΖΟΝΙΟΥ</a:t>
            </a:r>
            <a:r>
              <a:rPr lang="el-GR" sz="6600" dirty="0" smtClean="0">
                <a:sym typeface="Wingdings" pitchFamily="2" charset="2"/>
              </a:rPr>
              <a:t></a:t>
            </a:r>
            <a:endParaRPr lang="el-GR" sz="6600" dirty="0"/>
          </a:p>
        </p:txBody>
      </p:sp>
    </p:spTree>
    <p:extLst>
      <p:ext uri="{BB962C8B-B14F-4D97-AF65-F5344CB8AC3E}">
        <p14:creationId xmlns:p14="http://schemas.microsoft.com/office/powerpoint/2010/main" xmlns="" val="61073778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692696"/>
            <a:ext cx="1888659" cy="461665"/>
          </a:xfrm>
          <a:prstGeom prst="rect">
            <a:avLst/>
          </a:prstGeom>
        </p:spPr>
        <p:txBody>
          <a:bodyPr wrap="none">
            <a:spAutoFit/>
          </a:bodyPr>
          <a:lstStyle/>
          <a:p>
            <a:r>
              <a:rPr lang="el-GR" sz="2400" dirty="0" smtClean="0"/>
              <a:t>1) </a:t>
            </a:r>
            <a:r>
              <a:rPr lang="el-GR" sz="2400" dirty="0" err="1" smtClean="0"/>
              <a:t>Αραπαΐμα</a:t>
            </a:r>
            <a:endParaRPr lang="el-GR" sz="24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297571"/>
            <a:ext cx="6912768" cy="4817281"/>
          </a:xfrm>
          <a:prstGeom prst="rect">
            <a:avLst/>
          </a:prstGeom>
        </p:spPr>
      </p:pic>
    </p:spTree>
    <p:extLst>
      <p:ext uri="{BB962C8B-B14F-4D97-AF65-F5344CB8AC3E}">
        <p14:creationId xmlns:p14="http://schemas.microsoft.com/office/powerpoint/2010/main" xmlns="" val="23596918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43608" y="692696"/>
            <a:ext cx="2837636" cy="461665"/>
          </a:xfrm>
          <a:prstGeom prst="rect">
            <a:avLst/>
          </a:prstGeom>
        </p:spPr>
        <p:txBody>
          <a:bodyPr wrap="none">
            <a:spAutoFit/>
          </a:bodyPr>
          <a:lstStyle/>
          <a:p>
            <a:r>
              <a:rPr lang="el-GR" sz="2400" dirty="0" smtClean="0"/>
              <a:t>2) Γιγαντιαία </a:t>
            </a:r>
            <a:r>
              <a:rPr lang="el-GR" sz="2400" dirty="0" err="1"/>
              <a:t>βίδρα</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4936" y="1512815"/>
            <a:ext cx="6334125" cy="4495800"/>
          </a:xfrm>
          <a:prstGeom prst="rect">
            <a:avLst/>
          </a:prstGeom>
        </p:spPr>
      </p:pic>
    </p:spTree>
    <p:extLst>
      <p:ext uri="{BB962C8B-B14F-4D97-AF65-F5344CB8AC3E}">
        <p14:creationId xmlns:p14="http://schemas.microsoft.com/office/powerpoint/2010/main" xmlns="" val="321120294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59632" y="548680"/>
            <a:ext cx="3098925" cy="461665"/>
          </a:xfrm>
          <a:prstGeom prst="rect">
            <a:avLst/>
          </a:prstGeom>
        </p:spPr>
        <p:txBody>
          <a:bodyPr wrap="none">
            <a:spAutoFit/>
          </a:bodyPr>
          <a:lstStyle/>
          <a:p>
            <a:r>
              <a:rPr lang="el-GR" sz="2400" dirty="0" smtClean="0"/>
              <a:t>3) Πράσινο </a:t>
            </a:r>
            <a:r>
              <a:rPr lang="el-GR" sz="2400" dirty="0" err="1"/>
              <a:t>ανακόντα</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4937" y="1484784"/>
            <a:ext cx="6334125" cy="4238625"/>
          </a:xfrm>
          <a:prstGeom prst="rect">
            <a:avLst/>
          </a:prstGeom>
        </p:spPr>
      </p:pic>
    </p:spTree>
    <p:extLst>
      <p:ext uri="{BB962C8B-B14F-4D97-AF65-F5344CB8AC3E}">
        <p14:creationId xmlns:p14="http://schemas.microsoft.com/office/powerpoint/2010/main" xmlns="" val="329755055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59632" y="692696"/>
            <a:ext cx="1800493" cy="461665"/>
          </a:xfrm>
          <a:prstGeom prst="rect">
            <a:avLst/>
          </a:prstGeom>
        </p:spPr>
        <p:txBody>
          <a:bodyPr wrap="none">
            <a:spAutoFit/>
          </a:bodyPr>
          <a:lstStyle/>
          <a:p>
            <a:r>
              <a:rPr lang="el-GR" sz="2400" dirty="0" smtClean="0"/>
              <a:t>4) </a:t>
            </a:r>
            <a:r>
              <a:rPr lang="el-GR" sz="2400" dirty="0" err="1" smtClean="0"/>
              <a:t>Καντιρού</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4937" y="1700808"/>
            <a:ext cx="6334125" cy="3581400"/>
          </a:xfrm>
          <a:prstGeom prst="rect">
            <a:avLst/>
          </a:prstGeom>
        </p:spPr>
      </p:pic>
    </p:spTree>
    <p:extLst>
      <p:ext uri="{BB962C8B-B14F-4D97-AF65-F5344CB8AC3E}">
        <p14:creationId xmlns:p14="http://schemas.microsoft.com/office/powerpoint/2010/main" xmlns="" val="363581772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6208" y="836712"/>
            <a:ext cx="2962671" cy="461665"/>
          </a:xfrm>
          <a:prstGeom prst="rect">
            <a:avLst/>
          </a:prstGeom>
        </p:spPr>
        <p:txBody>
          <a:bodyPr wrap="none">
            <a:spAutoFit/>
          </a:bodyPr>
          <a:lstStyle/>
          <a:p>
            <a:r>
              <a:rPr lang="el-GR" sz="2400" dirty="0"/>
              <a:t> </a:t>
            </a:r>
            <a:r>
              <a:rPr lang="el-GR" sz="2400" dirty="0" smtClean="0"/>
              <a:t>5) </a:t>
            </a:r>
            <a:r>
              <a:rPr lang="el-GR" sz="2400" dirty="0" err="1" smtClean="0"/>
              <a:t>Ταυροκαρχαρίας</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4936" y="1626103"/>
            <a:ext cx="6334125" cy="4562475"/>
          </a:xfrm>
          <a:prstGeom prst="rect">
            <a:avLst/>
          </a:prstGeom>
        </p:spPr>
      </p:pic>
    </p:spTree>
    <p:extLst>
      <p:ext uri="{BB962C8B-B14F-4D97-AF65-F5344CB8AC3E}">
        <p14:creationId xmlns:p14="http://schemas.microsoft.com/office/powerpoint/2010/main" xmlns="" val="11808376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1298" y="692696"/>
            <a:ext cx="1728192" cy="461665"/>
          </a:xfrm>
          <a:prstGeom prst="rect">
            <a:avLst/>
          </a:prstGeom>
        </p:spPr>
        <p:txBody>
          <a:bodyPr wrap="square">
            <a:spAutoFit/>
          </a:bodyPr>
          <a:lstStyle/>
          <a:p>
            <a:r>
              <a:rPr lang="el-GR" sz="2400" dirty="0" smtClean="0"/>
              <a:t>6) </a:t>
            </a:r>
            <a:r>
              <a:rPr lang="el-GR" sz="2400" dirty="0" err="1" smtClean="0"/>
              <a:t>Πακού</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8067" y="1556792"/>
            <a:ext cx="6334125" cy="4333875"/>
          </a:xfrm>
          <a:prstGeom prst="rect">
            <a:avLst/>
          </a:prstGeom>
        </p:spPr>
      </p:pic>
    </p:spTree>
    <p:extLst>
      <p:ext uri="{BB962C8B-B14F-4D97-AF65-F5344CB8AC3E}">
        <p14:creationId xmlns:p14="http://schemas.microsoft.com/office/powerpoint/2010/main" xmlns="" val="30752727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197346"/>
            <a:ext cx="7992888" cy="2246769"/>
          </a:xfrm>
          <a:prstGeom prst="rect">
            <a:avLst/>
          </a:prstGeom>
        </p:spPr>
        <p:txBody>
          <a:bodyPr wrap="square">
            <a:spAutoFit/>
          </a:bodyPr>
          <a:lstStyle/>
          <a:p>
            <a:r>
              <a:rPr lang="el-GR" sz="2000" dirty="0" smtClean="0"/>
              <a:t>Ο Αμαζόνιος είναι ένας από τους μεγαλύτερους ποταμούς της Γης. Διαρρέει τη Νότια Αμερική από τις Άνδεις ως τις εκβολές του, στον Ατλαντικό ωκεανό. Γενικά θεωρείται ο δεύτερος μακρύτερος ποταμός στη Γη μετά τον Νείλο. Αρχικά το μήκος του είχε υπολογιστεί σε 6.400 </a:t>
            </a:r>
            <a:r>
              <a:rPr lang="el-GR" sz="2000" dirty="0" err="1" smtClean="0"/>
              <a:t>χλμ</a:t>
            </a:r>
            <a:r>
              <a:rPr lang="el-GR" sz="2000" dirty="0" smtClean="0"/>
              <a:t>., αλλά μετά από δορυφορικές μελέτες αποδείχτηκε ότι πηγές του ορίζονται στην περιοχή </a:t>
            </a:r>
            <a:r>
              <a:rPr lang="el-GR" sz="2000" dirty="0" err="1" smtClean="0"/>
              <a:t>Apacheta</a:t>
            </a:r>
            <a:r>
              <a:rPr lang="el-GR" sz="2000" dirty="0" smtClean="0"/>
              <a:t> </a:t>
            </a:r>
            <a:r>
              <a:rPr lang="el-GR" sz="2000" dirty="0" err="1" smtClean="0"/>
              <a:t>Creek</a:t>
            </a:r>
            <a:r>
              <a:rPr lang="el-GR" sz="2000" dirty="0" smtClean="0"/>
              <a:t>, με συνέπεια το συνολικό μήκος του να ανέρχεται σε 6.992 </a:t>
            </a:r>
            <a:r>
              <a:rPr lang="el-GR" sz="2000" dirty="0" err="1" smtClean="0"/>
              <a:t>χλμ.,οπότε</a:t>
            </a:r>
            <a:r>
              <a:rPr lang="el-GR" sz="2000" dirty="0" smtClean="0"/>
              <a:t> είναι ο μακρύτερος ποταμός στη Γη. </a:t>
            </a:r>
            <a:endParaRPr lang="el-GR" sz="20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27249" y="2852936"/>
            <a:ext cx="6105525" cy="3457575"/>
          </a:xfrm>
          <a:prstGeom prst="rect">
            <a:avLst/>
          </a:prstGeom>
        </p:spPr>
      </p:pic>
    </p:spTree>
    <p:extLst>
      <p:ext uri="{BB962C8B-B14F-4D97-AF65-F5344CB8AC3E}">
        <p14:creationId xmlns:p14="http://schemas.microsoft.com/office/powerpoint/2010/main" xmlns="" val="13706095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9552" y="764704"/>
            <a:ext cx="4572000" cy="830997"/>
          </a:xfrm>
          <a:prstGeom prst="rect">
            <a:avLst/>
          </a:prstGeom>
        </p:spPr>
        <p:txBody>
          <a:bodyPr>
            <a:spAutoFit/>
          </a:bodyPr>
          <a:lstStyle/>
          <a:p>
            <a:r>
              <a:rPr lang="el-GR" sz="2400" dirty="0" smtClean="0"/>
              <a:t>7) Ηλεκτροφόρο </a:t>
            </a:r>
            <a:r>
              <a:rPr lang="el-GR" sz="2400" dirty="0"/>
              <a:t>χέλι</a:t>
            </a:r>
          </a:p>
          <a:p>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412776"/>
            <a:ext cx="6334125" cy="4219575"/>
          </a:xfrm>
          <a:prstGeom prst="rect">
            <a:avLst/>
          </a:prstGeom>
        </p:spPr>
      </p:pic>
    </p:spTree>
    <p:extLst>
      <p:ext uri="{BB962C8B-B14F-4D97-AF65-F5344CB8AC3E}">
        <p14:creationId xmlns:p14="http://schemas.microsoft.com/office/powerpoint/2010/main" xmlns="" val="369149378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620688"/>
            <a:ext cx="4572000" cy="738664"/>
          </a:xfrm>
          <a:prstGeom prst="rect">
            <a:avLst/>
          </a:prstGeom>
        </p:spPr>
        <p:txBody>
          <a:bodyPr>
            <a:spAutoFit/>
          </a:bodyPr>
          <a:lstStyle/>
          <a:p>
            <a:r>
              <a:rPr lang="el-GR" sz="2400" dirty="0" smtClean="0"/>
              <a:t>8) Πιράνχας</a:t>
            </a:r>
            <a:endParaRPr lang="el-GR" sz="2400" dirty="0"/>
          </a:p>
          <a:p>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426002"/>
            <a:ext cx="7632847" cy="4595285"/>
          </a:xfrm>
          <a:prstGeom prst="rect">
            <a:avLst/>
          </a:prstGeom>
        </p:spPr>
      </p:pic>
    </p:spTree>
    <p:extLst>
      <p:ext uri="{BB962C8B-B14F-4D97-AF65-F5344CB8AC3E}">
        <p14:creationId xmlns:p14="http://schemas.microsoft.com/office/powerpoint/2010/main" xmlns="" val="165012739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55576" y="620688"/>
            <a:ext cx="4572000" cy="830997"/>
          </a:xfrm>
          <a:prstGeom prst="rect">
            <a:avLst/>
          </a:prstGeom>
        </p:spPr>
        <p:txBody>
          <a:bodyPr>
            <a:spAutoFit/>
          </a:bodyPr>
          <a:lstStyle/>
          <a:p>
            <a:r>
              <a:rPr lang="el-GR" sz="2400" dirty="0" smtClean="0"/>
              <a:t>9) </a:t>
            </a:r>
            <a:r>
              <a:rPr lang="el-GR" sz="2400" dirty="0" err="1" smtClean="0"/>
              <a:t>Παγιάρα</a:t>
            </a:r>
            <a:r>
              <a:rPr lang="el-GR" sz="2400" dirty="0" smtClean="0"/>
              <a:t> </a:t>
            </a:r>
            <a:r>
              <a:rPr lang="el-GR" sz="2400" dirty="0"/>
              <a:t>- Ψάρι-βαμπίρ</a:t>
            </a:r>
          </a:p>
          <a:p>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432088"/>
            <a:ext cx="6334125" cy="4562475"/>
          </a:xfrm>
          <a:prstGeom prst="rect">
            <a:avLst/>
          </a:prstGeom>
        </p:spPr>
      </p:pic>
    </p:spTree>
    <p:extLst>
      <p:ext uri="{BB962C8B-B14F-4D97-AF65-F5344CB8AC3E}">
        <p14:creationId xmlns:p14="http://schemas.microsoft.com/office/powerpoint/2010/main" xmlns="" val="108226467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7" y="737838"/>
            <a:ext cx="2768707" cy="461665"/>
          </a:xfrm>
          <a:prstGeom prst="rect">
            <a:avLst/>
          </a:prstGeom>
        </p:spPr>
        <p:txBody>
          <a:bodyPr wrap="none">
            <a:spAutoFit/>
          </a:bodyPr>
          <a:lstStyle/>
          <a:p>
            <a:r>
              <a:rPr lang="el-GR" sz="2400" dirty="0" smtClean="0"/>
              <a:t>10!) Μαύρο </a:t>
            </a:r>
            <a:r>
              <a:rPr lang="el-GR" sz="2400" dirty="0" err="1"/>
              <a:t>καϊμάν</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1379173"/>
            <a:ext cx="6334125" cy="4219575"/>
          </a:xfrm>
          <a:prstGeom prst="rect">
            <a:avLst/>
          </a:prstGeom>
        </p:spPr>
      </p:pic>
    </p:spTree>
    <p:extLst>
      <p:ext uri="{BB962C8B-B14F-4D97-AF65-F5344CB8AC3E}">
        <p14:creationId xmlns:p14="http://schemas.microsoft.com/office/powerpoint/2010/main" xmlns="" val="247551741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908720"/>
            <a:ext cx="8136904" cy="2554545"/>
          </a:xfrm>
          <a:prstGeom prst="rect">
            <a:avLst/>
          </a:prstGeom>
          <a:noFill/>
        </p:spPr>
        <p:txBody>
          <a:bodyPr wrap="square" rtlCol="0">
            <a:spAutoFit/>
          </a:bodyPr>
          <a:lstStyle/>
          <a:p>
            <a:r>
              <a:rPr lang="el-GR" sz="8000" dirty="0" smtClean="0"/>
              <a:t>3 ΑΠΟ ΤΑ ΦΥΤΑ ΤΟΥ ΑΜΑΖΟΝΙΟΥ</a:t>
            </a:r>
            <a:endParaRPr lang="el-GR" sz="8000" dirty="0"/>
          </a:p>
        </p:txBody>
      </p:sp>
      <p:sp>
        <p:nvSpPr>
          <p:cNvPr id="4" name="TextBox 3"/>
          <p:cNvSpPr txBox="1"/>
          <p:nvPr/>
        </p:nvSpPr>
        <p:spPr>
          <a:xfrm>
            <a:off x="3059832" y="3861048"/>
            <a:ext cx="3240360" cy="1015663"/>
          </a:xfrm>
          <a:prstGeom prst="rect">
            <a:avLst/>
          </a:prstGeom>
          <a:noFill/>
        </p:spPr>
        <p:txBody>
          <a:bodyPr wrap="square" rtlCol="0">
            <a:spAutoFit/>
          </a:bodyPr>
          <a:lstStyle/>
          <a:p>
            <a:r>
              <a:rPr lang="el-GR" sz="6000" dirty="0" err="1" smtClean="0">
                <a:sym typeface="Wingdings" pitchFamily="2" charset="2"/>
              </a:rPr>
              <a:t>!!</a:t>
            </a:r>
            <a:r>
              <a:rPr lang="el-GR" sz="6000" dirty="0" smtClean="0">
                <a:sym typeface="Wingdings" pitchFamily="2" charset="2"/>
              </a:rPr>
              <a:t>!</a:t>
            </a:r>
            <a:endParaRPr lang="el-GR" sz="6000" dirty="0"/>
          </a:p>
        </p:txBody>
      </p:sp>
    </p:spTree>
    <p:extLst>
      <p:ext uri="{BB962C8B-B14F-4D97-AF65-F5344CB8AC3E}">
        <p14:creationId xmlns:p14="http://schemas.microsoft.com/office/powerpoint/2010/main" xmlns="" val="260851997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set>
                                      <p:cBhvr>
                                        <p:cTn id="12" dur="455" fill="hold">
                                          <p:stCondLst>
                                            <p:cond delay="0"/>
                                          </p:stCondLst>
                                        </p:cTn>
                                        <p:tgtEl>
                                          <p:spTgt spid="4"/>
                                        </p:tgtEl>
                                        <p:attrNameLst>
                                          <p:attrName>style.rotation</p:attrName>
                                        </p:attrNameLst>
                                      </p:cBhvr>
                                      <p:to>
                                        <p:strVal val="-45.0"/>
                                      </p:to>
                                    </p:set>
                                    <p:anim calcmode="lin" valueType="num">
                                      <p:cBhvr>
                                        <p:cTn id="13"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112" y="638432"/>
            <a:ext cx="5400600" cy="461665"/>
          </a:xfrm>
          <a:prstGeom prst="rect">
            <a:avLst/>
          </a:prstGeom>
          <a:noFill/>
        </p:spPr>
        <p:txBody>
          <a:bodyPr wrap="square" rtlCol="0">
            <a:spAutoFit/>
          </a:bodyPr>
          <a:lstStyle/>
          <a:p>
            <a:r>
              <a:rPr lang="el-GR" sz="2400" dirty="0" smtClean="0"/>
              <a:t>1)ΤΟ ΑΝΤΙΚΑΡΚΙΝΟΓΟΝΟ ΦΥΤΟ</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1" y="1556792"/>
            <a:ext cx="6725547" cy="4585600"/>
          </a:xfrm>
          <a:prstGeom prst="rect">
            <a:avLst/>
          </a:prstGeom>
        </p:spPr>
      </p:pic>
    </p:spTree>
    <p:extLst>
      <p:ext uri="{BB962C8B-B14F-4D97-AF65-F5344CB8AC3E}">
        <p14:creationId xmlns:p14="http://schemas.microsoft.com/office/powerpoint/2010/main" xmlns="" val="22317187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79103"/>
            <a:ext cx="7128792" cy="461665"/>
          </a:xfrm>
          <a:prstGeom prst="rect">
            <a:avLst/>
          </a:prstGeom>
          <a:noFill/>
        </p:spPr>
        <p:txBody>
          <a:bodyPr wrap="square" rtlCol="0">
            <a:spAutoFit/>
          </a:bodyPr>
          <a:lstStyle/>
          <a:p>
            <a:r>
              <a:rPr lang="el-GR" sz="2400" dirty="0" smtClean="0"/>
              <a:t>2) ΤΟ ΣΑΡΚΟΦΑΓΟ ΦΥΤΟ</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1700807"/>
            <a:ext cx="7286418" cy="4699739"/>
          </a:xfrm>
          <a:prstGeom prst="rect">
            <a:avLst/>
          </a:prstGeom>
        </p:spPr>
      </p:pic>
    </p:spTree>
    <p:extLst>
      <p:ext uri="{BB962C8B-B14F-4D97-AF65-F5344CB8AC3E}">
        <p14:creationId xmlns:p14="http://schemas.microsoft.com/office/powerpoint/2010/main" xmlns="" val="37874565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77887"/>
            <a:ext cx="5112568" cy="461665"/>
          </a:xfrm>
          <a:prstGeom prst="rect">
            <a:avLst/>
          </a:prstGeom>
          <a:noFill/>
        </p:spPr>
        <p:txBody>
          <a:bodyPr wrap="square" rtlCol="0">
            <a:spAutoFit/>
          </a:bodyPr>
          <a:lstStyle/>
          <a:p>
            <a:r>
              <a:rPr lang="el-GR" sz="2400" dirty="0" smtClean="0"/>
              <a:t>3)ΤΑ ΝΟΥΦΑΡΑ</a:t>
            </a:r>
            <a:endParaRPr lang="el-GR" sz="24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4834" y="1743048"/>
            <a:ext cx="7527606" cy="4254734"/>
          </a:xfrm>
          <a:prstGeom prst="rect">
            <a:avLst/>
          </a:prstGeom>
        </p:spPr>
      </p:pic>
    </p:spTree>
    <p:extLst>
      <p:ext uri="{BB962C8B-B14F-4D97-AF65-F5344CB8AC3E}">
        <p14:creationId xmlns:p14="http://schemas.microsoft.com/office/powerpoint/2010/main" xmlns="" val="14773324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 y="0"/>
            <a:ext cx="9136090" cy="6858000"/>
          </a:xfrm>
          <a:prstGeom prst="rect">
            <a:avLst/>
          </a:prstGeom>
        </p:spPr>
      </p:pic>
      <p:sp>
        <p:nvSpPr>
          <p:cNvPr id="6" name="Ορθογώνιο 5"/>
          <p:cNvSpPr/>
          <p:nvPr/>
        </p:nvSpPr>
        <p:spPr>
          <a:xfrm>
            <a:off x="3563888" y="5589240"/>
            <a:ext cx="5436060" cy="1077218"/>
          </a:xfrm>
          <a:prstGeom prst="rect">
            <a:avLst/>
          </a:prstGeom>
          <a:noFill/>
        </p:spPr>
        <p:txBody>
          <a:bodyPr wrap="square" lIns="91440" tIns="45720" rIns="91440" bIns="45720">
            <a:spAutoFit/>
          </a:bodyPr>
          <a:lstStyle/>
          <a:p>
            <a:pPr algn="ctr"/>
            <a:r>
              <a:rPr lang="el-G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ΦΑΙΔΡΑ ΤΣ.</a:t>
            </a:r>
          </a:p>
          <a:p>
            <a:pPr algn="ctr"/>
            <a:r>
              <a:rPr lang="el-G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ΑΛΕΞΑΝΔΡΑ Κ. </a:t>
            </a:r>
            <a:endParaRPr lang="el-G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Ορθογώνιο 6"/>
          <p:cNvSpPr/>
          <p:nvPr/>
        </p:nvSpPr>
        <p:spPr>
          <a:xfrm>
            <a:off x="2212052" y="1340768"/>
            <a:ext cx="4713150" cy="1754326"/>
          </a:xfrm>
          <a:prstGeom prst="rect">
            <a:avLst/>
          </a:prstGeom>
          <a:noFill/>
        </p:spPr>
        <p:txBody>
          <a:bodyPr wrap="none" lIns="91440" tIns="45720" rIns="91440" bIns="45720">
            <a:spAutoFit/>
          </a:bodyPr>
          <a:lstStyle/>
          <a:p>
            <a:pPr algn="ctr"/>
            <a:r>
              <a:rPr lang="el-G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ΤΕΛΟΣ </a:t>
            </a:r>
          </a:p>
          <a:p>
            <a:pPr algn="ctr"/>
            <a:r>
              <a:rPr lang="el-G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ΠΑΡΟΥΣΙΑΣΗΣ</a:t>
            </a:r>
            <a:endParaRPr lang="el-G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325163107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71261" y="4293096"/>
            <a:ext cx="7272808" cy="2246769"/>
          </a:xfrm>
          <a:prstGeom prst="rect">
            <a:avLst/>
          </a:prstGeom>
        </p:spPr>
        <p:txBody>
          <a:bodyPr wrap="square">
            <a:spAutoFit/>
          </a:bodyPr>
          <a:lstStyle/>
          <a:p>
            <a:r>
              <a:rPr lang="el-GR" sz="2000" dirty="0"/>
              <a:t>Ο Αμαζόνιος όμως είναι με διαφορά ο μεγαλύτερος ποταμός όσον αφορά στη μέση παροχή, που ανέρχεται σε 219.000 κυβικά μέτρα ανά δευτερόλεπτο. Υπολογίζεται ότι το 1/5 τού συνόλου του γλυκού νερού που ρέει στην επιφάνεια της γης μεταφέρεται από τον Αμαζόνιο. Το εμβαδόν της λεκάνης απορροής του είναι 6.915.000 </a:t>
            </a:r>
            <a:r>
              <a:rPr lang="el-GR" sz="2000" dirty="0" err="1"/>
              <a:t>χλμ</a:t>
            </a:r>
            <a:r>
              <a:rPr lang="el-GR" sz="2000" dirty="0"/>
              <a:t>² και είναι η μεγαλύτερη στη Γη. Ως πηγή του έχει αναγνωριστεί το όρος </a:t>
            </a:r>
            <a:r>
              <a:rPr lang="el-GR" sz="2000" dirty="0" err="1"/>
              <a:t>Μίσμι</a:t>
            </a:r>
            <a:r>
              <a:rPr lang="el-GR" sz="2000" dirty="0"/>
              <a:t> στο νότιο </a:t>
            </a:r>
            <a:r>
              <a:rPr lang="el-GR" sz="2000" dirty="0" smtClean="0"/>
              <a:t>Περού</a:t>
            </a:r>
            <a:r>
              <a:rPr lang="el-GR" sz="2000" dirty="0"/>
              <a:t>.</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730" y="419306"/>
            <a:ext cx="7913869" cy="3648602"/>
          </a:xfrm>
          <a:prstGeom prst="rect">
            <a:avLst/>
          </a:prstGeom>
        </p:spPr>
      </p:pic>
    </p:spTree>
    <p:extLst>
      <p:ext uri="{BB962C8B-B14F-4D97-AF65-F5344CB8AC3E}">
        <p14:creationId xmlns:p14="http://schemas.microsoft.com/office/powerpoint/2010/main" xmlns="" val="24433850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332656"/>
            <a:ext cx="7920880" cy="2246769"/>
          </a:xfrm>
          <a:prstGeom prst="rect">
            <a:avLst/>
          </a:prstGeom>
        </p:spPr>
        <p:txBody>
          <a:bodyPr wrap="square">
            <a:spAutoFit/>
          </a:bodyPr>
          <a:lstStyle/>
          <a:p>
            <a:r>
              <a:rPr lang="el-GR" sz="2000" dirty="0" smtClean="0"/>
              <a:t>Το όνομα «Αμαζόνιος» το έδωσε ο Ισπανός κατακτητής </a:t>
            </a:r>
            <a:r>
              <a:rPr lang="el-GR" sz="2000" dirty="0" err="1" smtClean="0"/>
              <a:t>Φρανθίσκο</a:t>
            </a:r>
            <a:r>
              <a:rPr lang="el-GR" sz="2000" dirty="0" smtClean="0"/>
              <a:t> ντε </a:t>
            </a:r>
            <a:r>
              <a:rPr lang="el-GR" sz="2000" dirty="0" err="1" smtClean="0"/>
              <a:t>Ορεγιάνα</a:t>
            </a:r>
            <a:r>
              <a:rPr lang="el-GR" sz="2000" dirty="0" smtClean="0"/>
              <a:t> (</a:t>
            </a:r>
            <a:r>
              <a:rPr lang="el-GR" sz="2000" dirty="0" err="1" smtClean="0"/>
              <a:t>Francisco</a:t>
            </a:r>
            <a:r>
              <a:rPr lang="el-GR" sz="2000" dirty="0" smtClean="0"/>
              <a:t> </a:t>
            </a:r>
            <a:r>
              <a:rPr lang="el-GR" sz="2000" dirty="0" err="1" smtClean="0"/>
              <a:t>de</a:t>
            </a:r>
            <a:r>
              <a:rPr lang="el-GR" sz="2000" dirty="0" smtClean="0"/>
              <a:t> </a:t>
            </a:r>
            <a:r>
              <a:rPr lang="el-GR" sz="2000" dirty="0" err="1" smtClean="0"/>
              <a:t>Orellana</a:t>
            </a:r>
            <a:r>
              <a:rPr lang="el-GR" sz="2000" dirty="0" smtClean="0"/>
              <a:t>), ο οποίος διέπλευσε τον ποταμό το 1541-1542. Στην πορεία του συνάντησε φυλές με γυναίκες που πολεμούσαν και για τον λόγο αυτό του έδωσε το όνομα «Αμαζόνιος» (</a:t>
            </a:r>
            <a:r>
              <a:rPr lang="el-GR" sz="2000" dirty="0" err="1" smtClean="0"/>
              <a:t>Río</a:t>
            </a:r>
            <a:r>
              <a:rPr lang="el-GR" sz="2000" dirty="0" smtClean="0"/>
              <a:t> </a:t>
            </a:r>
            <a:r>
              <a:rPr lang="el-GR" sz="2000" dirty="0" err="1" smtClean="0"/>
              <a:t>de</a:t>
            </a:r>
            <a:r>
              <a:rPr lang="el-GR" sz="2000" dirty="0" smtClean="0"/>
              <a:t> </a:t>
            </a:r>
            <a:r>
              <a:rPr lang="el-GR" sz="2000" dirty="0" err="1" smtClean="0"/>
              <a:t>las</a:t>
            </a:r>
            <a:r>
              <a:rPr lang="el-GR" sz="2000" dirty="0" smtClean="0"/>
              <a:t> </a:t>
            </a:r>
            <a:r>
              <a:rPr lang="el-GR" sz="2000" dirty="0" err="1" smtClean="0"/>
              <a:t>Amazonas</a:t>
            </a:r>
            <a:r>
              <a:rPr lang="el-GR" sz="2000" dirty="0" smtClean="0"/>
              <a:t>). Την εποχή της Κατάκτησης, κοντά στις όχθες του Αμαζονίου και των παραποτάμων του, κατοικούσαν μόνιμοι, σχετικά πυκνοί πληθυσμοί, που εφάρμοζαν εντατικές γεωργικές καλλιέργειες. </a:t>
            </a:r>
            <a:endParaRPr lang="el-GR" sz="20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9682" y="2945781"/>
            <a:ext cx="5868652" cy="3616328"/>
          </a:xfrm>
          <a:prstGeom prst="rect">
            <a:avLst/>
          </a:prstGeom>
        </p:spPr>
      </p:pic>
    </p:spTree>
    <p:extLst>
      <p:ext uri="{BB962C8B-B14F-4D97-AF65-F5344CB8AC3E}">
        <p14:creationId xmlns:p14="http://schemas.microsoft.com/office/powerpoint/2010/main" xmlns="" val="25678885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332656"/>
            <a:ext cx="8064896" cy="1631216"/>
          </a:xfrm>
          <a:prstGeom prst="rect">
            <a:avLst/>
          </a:prstGeom>
        </p:spPr>
        <p:txBody>
          <a:bodyPr wrap="square">
            <a:spAutoFit/>
          </a:bodyPr>
          <a:lstStyle/>
          <a:p>
            <a:r>
              <a:rPr lang="el-GR" sz="2000" dirty="0"/>
              <a:t>Στους κάμπους, δηλαδή τις περισσότερο ανυψωμένες περιοχές ανάμεσα στους ποταμούς και τις πεδιάδες </a:t>
            </a:r>
            <a:r>
              <a:rPr lang="el-GR" sz="2000" dirty="0" err="1"/>
              <a:t>κατάκλυσής</a:t>
            </a:r>
            <a:r>
              <a:rPr lang="el-GR" sz="2000" dirty="0"/>
              <a:t> τους, κατοικούσαν και εξακολουθούν και σήμερα να κατοικούν, τουλάχιστον στις πιο απομακρυσμένες ζώνες τους, διάσπαρτες φυλές Ινδιάνων. Οι νομάδες βάσιζαν την οικονομία τους στο κυνήγι μικρών και μεγάλων ζώων.</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71700" y="2510898"/>
            <a:ext cx="5256584" cy="3942438"/>
          </a:xfrm>
          <a:prstGeom prst="rect">
            <a:avLst/>
          </a:prstGeom>
        </p:spPr>
      </p:pic>
    </p:spTree>
    <p:extLst>
      <p:ext uri="{BB962C8B-B14F-4D97-AF65-F5344CB8AC3E}">
        <p14:creationId xmlns:p14="http://schemas.microsoft.com/office/powerpoint/2010/main" xmlns="" val="262815525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751344"/>
            <a:ext cx="7632848" cy="1938992"/>
          </a:xfrm>
          <a:prstGeom prst="rect">
            <a:avLst/>
          </a:prstGeom>
        </p:spPr>
        <p:txBody>
          <a:bodyPr wrap="square">
            <a:spAutoFit/>
          </a:bodyPr>
          <a:lstStyle/>
          <a:p>
            <a:r>
              <a:rPr lang="el-GR" sz="2000" dirty="0" smtClean="0"/>
              <a:t>Ο Αμαζόνιος είναι πολύ γνωστός για την τεράστια ζούγκλα που τον περιβάλλει: Το Τροπικό δάσος του Αμαζονίου αποτελεί ένα από τα μεγαλύτερα δάση του πλανήτη και συγκεντρώνει το ενδιαφέρον των επιστημόνων λόγω του ποσοστού απορρόφησης του άνθρακα από τα φυτά στο έδαφος και τα ύδατα του δάσους ανά τετραγωνικό χιλιόμετρο τον χρόνο. </a:t>
            </a:r>
            <a:endParaRPr lang="el-GR" sz="20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7704" y="3068960"/>
            <a:ext cx="5688632" cy="3199856"/>
          </a:xfrm>
          <a:prstGeom prst="rect">
            <a:avLst/>
          </a:prstGeom>
        </p:spPr>
      </p:pic>
    </p:spTree>
    <p:extLst>
      <p:ext uri="{BB962C8B-B14F-4D97-AF65-F5344CB8AC3E}">
        <p14:creationId xmlns:p14="http://schemas.microsoft.com/office/powerpoint/2010/main" xmlns="" val="422983568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4437112"/>
            <a:ext cx="7632848" cy="1754326"/>
          </a:xfrm>
          <a:prstGeom prst="rect">
            <a:avLst/>
          </a:prstGeom>
        </p:spPr>
        <p:txBody>
          <a:bodyPr wrap="square">
            <a:spAutoFit/>
          </a:bodyPr>
          <a:lstStyle/>
          <a:p>
            <a:r>
              <a:rPr lang="el-GR" dirty="0"/>
              <a:t>Ωστόσο, το δάσος του Αμαζονίου απειλείται σε μεγάλο βαθμό από την παράνομη υλοτομία. Στα δάση του Αμαζονίου απαντά μια ασύλληπτη ποικιλία ειδών βλάστησης. Το δάσος εκτείνεται από τα </a:t>
            </a:r>
            <a:r>
              <a:rPr lang="el-GR" dirty="0" err="1"/>
              <a:t>μαγκρόβια</a:t>
            </a:r>
            <a:r>
              <a:rPr lang="el-GR" dirty="0"/>
              <a:t> έλη και τους επιπλέοντες λειμώνες (νησίδες από πλεγμένα κλαδιά υδρόβιων φυτών με χώμα) στα ανατολικά, κοντά στον Ατλαντικό, μέχρι το ανώτατο υψόμετρο που αναπτύσσονται τα δέντρα στις Άνδεις.</a:t>
            </a: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7028" y="620688"/>
            <a:ext cx="6997976" cy="3528392"/>
          </a:xfrm>
          <a:prstGeom prst="rect">
            <a:avLst/>
          </a:prstGeom>
        </p:spPr>
      </p:pic>
    </p:spTree>
    <p:extLst>
      <p:ext uri="{BB962C8B-B14F-4D97-AF65-F5344CB8AC3E}">
        <p14:creationId xmlns:p14="http://schemas.microsoft.com/office/powerpoint/2010/main" xmlns="" val="42836602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476672"/>
            <a:ext cx="7416824" cy="2215991"/>
          </a:xfrm>
          <a:prstGeom prst="rect">
            <a:avLst/>
          </a:prstGeom>
        </p:spPr>
        <p:txBody>
          <a:bodyPr wrap="square">
            <a:spAutoFit/>
          </a:bodyPr>
          <a:lstStyle/>
          <a:p>
            <a:endParaRPr lang="el-GR" dirty="0" smtClean="0"/>
          </a:p>
          <a:p>
            <a:r>
              <a:rPr lang="el-GR" sz="2000" dirty="0" smtClean="0"/>
              <a:t>Οι φυσικοί πόροι του Αμαζονίου είναι πολλοί και ποικίλοι. Οι πρώτοι εξερευνητές προσελκύστηκαν απ' τα διαμάντια και το χρυσό, εξίσου σημαντικοί όμως είναι οι διάφοροι πολύτιμοι λόφοι που έχουν ανακαλυφθεί σε αυτήν την περιοχή καθώς και η εξαιρετική ξυλεία που παρέχουν η </a:t>
            </a:r>
            <a:r>
              <a:rPr lang="el-GR" sz="2000" dirty="0" err="1" smtClean="0"/>
              <a:t>Σουιτενία</a:t>
            </a:r>
            <a:r>
              <a:rPr lang="el-GR" sz="2000" dirty="0" smtClean="0"/>
              <a:t>, ο κέδρος του Αμαζονίου και πολλά άλλα είδη.</a:t>
            </a:r>
            <a:endParaRPr lang="el-GR" sz="20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12057" y="2924944"/>
            <a:ext cx="5359400" cy="3619500"/>
          </a:xfrm>
          <a:prstGeom prst="rect">
            <a:avLst/>
          </a:prstGeom>
        </p:spPr>
      </p:pic>
    </p:spTree>
    <p:extLst>
      <p:ext uri="{BB962C8B-B14F-4D97-AF65-F5344CB8AC3E}">
        <p14:creationId xmlns:p14="http://schemas.microsoft.com/office/powerpoint/2010/main" xmlns="" val="3563627659"/>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620688"/>
            <a:ext cx="5760640" cy="1107996"/>
          </a:xfrm>
          <a:prstGeom prst="rect">
            <a:avLst/>
          </a:prstGeom>
          <a:noFill/>
        </p:spPr>
        <p:txBody>
          <a:bodyPr wrap="square" rtlCol="0">
            <a:spAutoFit/>
          </a:bodyPr>
          <a:lstStyle/>
          <a:p>
            <a:r>
              <a:rPr lang="el-GR" sz="6000" dirty="0" smtClean="0"/>
              <a:t>ΤΟ ΡΙΟ ΝΕΡΓΟ</a:t>
            </a:r>
            <a:r>
              <a:rPr lang="el-GR" sz="6600" dirty="0" smtClean="0">
                <a:sym typeface="Wingdings" pitchFamily="2" charset="2"/>
              </a:rPr>
              <a:t></a:t>
            </a:r>
            <a:endParaRPr lang="el-GR" sz="6600"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2029528"/>
            <a:ext cx="2857500" cy="285750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3636872"/>
            <a:ext cx="3333749" cy="2500312"/>
          </a:xfrm>
          <a:prstGeom prst="rect">
            <a:avLst/>
          </a:prstGeom>
        </p:spPr>
      </p:pic>
    </p:spTree>
    <p:extLst>
      <p:ext uri="{BB962C8B-B14F-4D97-AF65-F5344CB8AC3E}">
        <p14:creationId xmlns:p14="http://schemas.microsoft.com/office/powerpoint/2010/main" xmlns="" val="139542484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246</TotalTime>
  <Words>702</Words>
  <Application>Microsoft Office PowerPoint</Application>
  <PresentationFormat>Προβολή στην οθόνη (4:3)</PresentationFormat>
  <Paragraphs>32</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Πνοή</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fedra tsili</dc:creator>
  <cp:lastModifiedBy>user6</cp:lastModifiedBy>
  <cp:revision>19</cp:revision>
  <dcterms:created xsi:type="dcterms:W3CDTF">2017-12-18T13:26:12Z</dcterms:created>
  <dcterms:modified xsi:type="dcterms:W3CDTF">2018-01-29T07:19:44Z</dcterms:modified>
</cp:coreProperties>
</file>