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74B6E0-F63F-4AE7-B0C2-8A4985082436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B3CC30-FD36-4009-A08E-8F01C8B7488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476672"/>
            <a:ext cx="6777318" cy="3024335"/>
          </a:xfrm>
        </p:spPr>
        <p:txBody>
          <a:bodyPr/>
          <a:lstStyle/>
          <a:p>
            <a:r>
              <a:rPr lang="el-GR" sz="9600" dirty="0" smtClean="0"/>
              <a:t>ΓΑΓΓΗΣ</a:t>
            </a:r>
            <a:br>
              <a:rPr lang="el-GR" sz="9600" dirty="0" smtClean="0"/>
            </a:br>
            <a:r>
              <a:rPr lang="el-GR" sz="9600" dirty="0" smtClean="0"/>
              <a:t>ΠΟΤΑΜΟΣ</a:t>
            </a:r>
            <a:endParaRPr lang="el-G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68547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820891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97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332656"/>
            <a:ext cx="6777318" cy="2787063"/>
          </a:xfrm>
        </p:spPr>
        <p:txBody>
          <a:bodyPr/>
          <a:lstStyle/>
          <a:p>
            <a:r>
              <a:rPr lang="el-GR" sz="4800" dirty="0"/>
              <a:t>Ο Γάγγης είναι ένα από τα μεγαλύτερα ποτάμια της Ινδικής Χερσονήσου.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304856" cy="3024336"/>
          </a:xfrm>
        </p:spPr>
        <p:txBody>
          <a:bodyPr>
            <a:normAutofit fontScale="77500" lnSpcReduction="20000"/>
          </a:bodyPr>
          <a:lstStyle/>
          <a:p>
            <a:r>
              <a:rPr lang="el-GR" sz="6200" dirty="0"/>
              <a:t>Το συνολικό μήκος του ποταμού είναι 2.510 χιλιόμετρα και διασχίζει την Ινδία και το Μπανγκλαντές</a:t>
            </a:r>
            <a:r>
              <a:rPr lang="el-GR" sz="4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58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332656"/>
            <a:ext cx="6777318" cy="2787063"/>
          </a:xfrm>
        </p:spPr>
        <p:txBody>
          <a:bodyPr/>
          <a:lstStyle/>
          <a:p>
            <a:pPr algn="l"/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4" cy="278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5"/>
            <a:ext cx="813690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798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260648"/>
            <a:ext cx="6777318" cy="2859071"/>
          </a:xfrm>
        </p:spPr>
        <p:txBody>
          <a:bodyPr/>
          <a:lstStyle/>
          <a:p>
            <a:r>
              <a:rPr lang="el-GR" sz="4800" dirty="0" smtClean="0"/>
              <a:t/>
            </a:r>
            <a:br>
              <a:rPr lang="el-GR" sz="4800" dirty="0" smtClean="0"/>
            </a:br>
            <a:r>
              <a:rPr lang="el-GR" sz="4800" dirty="0" smtClean="0"/>
              <a:t>Αυτός ο ποταμός έχει </a:t>
            </a:r>
            <a:r>
              <a:rPr lang="el-GR" sz="4800" dirty="0"/>
              <a:t>χαρακτηριστεί από την Ινδία ως «Εθνικός Ποταμός».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04856" cy="2613466"/>
          </a:xfrm>
        </p:spPr>
        <p:txBody>
          <a:bodyPr>
            <a:normAutofit/>
          </a:bodyPr>
          <a:lstStyle/>
          <a:p>
            <a:r>
              <a:rPr lang="el-GR" sz="4800" dirty="0" smtClean="0"/>
              <a:t>Ο Γάγγης πόταμος πηγάζει</a:t>
            </a:r>
          </a:p>
          <a:p>
            <a:r>
              <a:rPr lang="el-GR" sz="4800" dirty="0" smtClean="0"/>
              <a:t>από τα Ιμαλάια και εκβάλλει</a:t>
            </a:r>
          </a:p>
          <a:p>
            <a:r>
              <a:rPr lang="el-GR" sz="4800" dirty="0"/>
              <a:t>σ</a:t>
            </a:r>
            <a:r>
              <a:rPr lang="el-GR" sz="4800" dirty="0" smtClean="0"/>
              <a:t>τον Ινδικό Ωκεανό.</a:t>
            </a:r>
            <a:endParaRPr lang="el-GR" sz="4800" dirty="0"/>
          </a:p>
        </p:txBody>
      </p:sp>
    </p:spTree>
    <p:extLst>
      <p:ext uri="{BB962C8B-B14F-4D97-AF65-F5344CB8AC3E}">
        <p14:creationId xmlns="" xmlns:p14="http://schemas.microsoft.com/office/powerpoint/2010/main" val="29065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2715055"/>
          </a:xfrm>
        </p:spPr>
        <p:txBody>
          <a:bodyPr/>
          <a:lstStyle/>
          <a:p>
            <a:r>
              <a:rPr lang="el-GR" dirty="0"/>
              <a:t>Το μέσο βάθος του Γάγγη είναι 16 μέτρα, με το μέγιστο βάθος να φτάνει τα 30 μέτρα.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208912" cy="273630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835292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966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648" y="1387737"/>
            <a:ext cx="2232247" cy="173198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208911" cy="2736304"/>
          </a:xfrm>
        </p:spPr>
        <p:txBody>
          <a:bodyPr>
            <a:normAutofit fontScale="77500" lnSpcReduction="20000"/>
          </a:bodyPr>
          <a:lstStyle/>
          <a:p>
            <a:r>
              <a:rPr lang="el-GR" sz="5400" dirty="0"/>
              <a:t>. Η λεκάνη απορροής του αποτελεί μέρος του συστήματος Γάγγης -Βραχμαπούτρας -Μέγκνα, που καλύπτει επιφάνεια 1.086.000 τετραγωνικών χιλιομέτρων.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568863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73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136904" cy="3121383"/>
          </a:xfrm>
        </p:spPr>
        <p:txBody>
          <a:bodyPr/>
          <a:lstStyle/>
          <a:p>
            <a:r>
              <a:rPr lang="el-GR" dirty="0"/>
              <a:t> Η μέση ροή είναι 12.015 κυβικά μέτρα ανά δευτερόλεπτο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67862"/>
            <a:ext cx="8208912" cy="2613466"/>
          </a:xfrm>
        </p:spPr>
        <p:txBody>
          <a:bodyPr/>
          <a:lstStyle/>
          <a:p>
            <a:r>
              <a:rPr lang="el-GR" dirty="0"/>
              <a:t> </a:t>
            </a:r>
            <a:r>
              <a:rPr lang="el-GR" sz="5400" dirty="0"/>
              <a:t>Τα νερά του καλύπτουν επιφάνεια 907.000 τετραγωνικών χιλιομέτρων.</a:t>
            </a:r>
          </a:p>
        </p:txBody>
      </p:sp>
    </p:spTree>
    <p:extLst>
      <p:ext uri="{BB962C8B-B14F-4D97-AF65-F5344CB8AC3E}">
        <p14:creationId xmlns="" xmlns:p14="http://schemas.microsoft.com/office/powerpoint/2010/main" val="22573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2715055"/>
          </a:xfrm>
        </p:spPr>
        <p:txBody>
          <a:bodyPr/>
          <a:lstStyle/>
          <a:p>
            <a:r>
              <a:rPr lang="el-GR" dirty="0"/>
              <a:t> </a:t>
            </a:r>
            <a:r>
              <a:rPr lang="el-GR" dirty="0" smtClean="0"/>
              <a:t>   Τ</a:t>
            </a:r>
            <a:br>
              <a:rPr lang="el-GR" dirty="0" smtClean="0"/>
            </a:br>
            <a:r>
              <a:rPr lang="el-GR" dirty="0" smtClean="0"/>
              <a:t>    Ε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944816" cy="2469450"/>
          </a:xfrm>
        </p:spPr>
        <p:txBody>
          <a:bodyPr>
            <a:normAutofit fontScale="62500" lnSpcReduction="20000"/>
          </a:bodyPr>
          <a:lstStyle/>
          <a:p>
            <a:r>
              <a:rPr lang="el-GR" sz="7700" dirty="0" smtClean="0"/>
              <a:t>Λ</a:t>
            </a:r>
          </a:p>
          <a:p>
            <a:r>
              <a:rPr lang="el-GR" sz="7700" dirty="0" smtClean="0"/>
              <a:t>Ο</a:t>
            </a:r>
          </a:p>
          <a:p>
            <a:r>
              <a:rPr lang="el-GR" sz="7700" dirty="0" smtClean="0"/>
              <a:t>                   ΣΤΑΥΡΟΣ.Μ. </a:t>
            </a:r>
            <a:r>
              <a:rPr lang="el-GR" sz="5400" dirty="0" smtClean="0"/>
              <a:t>  </a:t>
            </a:r>
            <a:endParaRPr lang="el-GR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2258894" y="5900282"/>
            <a:ext cx="45719" cy="68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396552" y="5112614"/>
            <a:ext cx="45719" cy="43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60040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825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200</TotalTime>
  <Words>111</Words>
  <Application>Microsoft Office PowerPoint</Application>
  <PresentationFormat>Προβολή στην οθόνη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Hardcover</vt:lpstr>
      <vt:lpstr>ΓΑΓΓΗΣ ΠΟΤΑΜΟΣ</vt:lpstr>
      <vt:lpstr>Ο Γάγγης είναι ένα από τα μεγαλύτερα ποτάμια της Ινδικής Χερσονήσου.</vt:lpstr>
      <vt:lpstr>Διαφάνεια 3</vt:lpstr>
      <vt:lpstr> Αυτός ο ποταμός έχει χαρακτηριστεί από την Ινδία ως «Εθνικός Ποταμός».</vt:lpstr>
      <vt:lpstr>Το μέσο βάθος του Γάγγη είναι 16 μέτρα, με το μέγιστο βάθος να φτάνει τα 30 μέτρα.</vt:lpstr>
      <vt:lpstr>Διαφάνεια 6</vt:lpstr>
      <vt:lpstr> Η μέση ροή είναι 12.015 κυβικά μέτρα ανά δευτερόλεπτο.</vt:lpstr>
      <vt:lpstr>    Τ     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ΓΑΓΓΗΣ ΠΟΤΑΜΟΣ</dc:title>
  <dc:creator>user</dc:creator>
  <cp:lastModifiedBy>user6</cp:lastModifiedBy>
  <cp:revision>11</cp:revision>
  <dcterms:created xsi:type="dcterms:W3CDTF">2018-01-09T15:43:51Z</dcterms:created>
  <dcterms:modified xsi:type="dcterms:W3CDTF">2018-01-29T07:20:38Z</dcterms:modified>
</cp:coreProperties>
</file>